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anatasorgsentrum.co.za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hyperlink" Target="mailto:info@maranatasorgsentrum.co.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951" y="4840673"/>
            <a:ext cx="10058400" cy="833437"/>
          </a:xfrm>
        </p:spPr>
        <p:txBody>
          <a:bodyPr>
            <a:normAutofit/>
          </a:bodyPr>
          <a:lstStyle/>
          <a:p>
            <a:pPr algn="ctr"/>
            <a:r>
              <a:rPr lang="en-Z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Christelike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toevlugsoord</a:t>
            </a:r>
            <a:endParaRPr lang="en-Z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61" y="1786597"/>
            <a:ext cx="10058400" cy="260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927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KONTAK:  DAAN – 079 533 3828 / MARLENE – 084 890 0425– FISIESE ADRES: PLOT 117 ALPHA LAAN, VASTFONTEIN, PRETORIA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/ WAT IS ONS?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80"/>
            <a:ext cx="10058400" cy="385741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b="1" dirty="0" smtClean="0"/>
              <a:t> </a:t>
            </a:r>
            <a:r>
              <a:rPr lang="en-ZA" sz="2600" b="1" dirty="0" err="1" smtClean="0"/>
              <a:t>Sorgsentrum</a:t>
            </a:r>
            <a:r>
              <a:rPr lang="en-ZA" sz="2600" b="1" dirty="0" smtClean="0"/>
              <a:t> </a:t>
            </a:r>
            <a:r>
              <a:rPr lang="en-ZA" sz="2600" b="1" dirty="0" err="1" smtClean="0"/>
              <a:t>wat</a:t>
            </a:r>
            <a:r>
              <a:rPr lang="en-ZA" sz="2600" b="1" dirty="0" smtClean="0"/>
              <a:t> die </a:t>
            </a:r>
            <a:r>
              <a:rPr lang="en-ZA" sz="2600" b="1" dirty="0" err="1" smtClean="0"/>
              <a:t>volgende</a:t>
            </a:r>
            <a:r>
              <a:rPr lang="en-ZA" sz="2600" b="1" dirty="0" smtClean="0"/>
              <a:t> </a:t>
            </a:r>
            <a:r>
              <a:rPr lang="en-ZA" sz="2600" b="1" dirty="0" err="1" smtClean="0"/>
              <a:t>bied</a:t>
            </a:r>
            <a:r>
              <a:rPr lang="en-ZA" sz="2600" b="1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en-ZA" sz="1900" dirty="0" smtClean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sz="1900" dirty="0" smtClean="0"/>
              <a:t> </a:t>
            </a:r>
            <a:r>
              <a:rPr lang="en-ZA" sz="2600" dirty="0" err="1" smtClean="0">
                <a:solidFill>
                  <a:schemeClr val="tx1"/>
                </a:solidFill>
              </a:rPr>
              <a:t>Verskaf</a:t>
            </a:r>
            <a:r>
              <a:rPr lang="en-ZA" sz="2600" dirty="0" smtClean="0">
                <a:solidFill>
                  <a:schemeClr val="tx1"/>
                </a:solidFill>
              </a:rPr>
              <a:t> </a:t>
            </a:r>
            <a:r>
              <a:rPr lang="en-ZA" sz="2600" dirty="0" err="1" smtClean="0">
                <a:solidFill>
                  <a:schemeClr val="tx1"/>
                </a:solidFill>
              </a:rPr>
              <a:t>kos</a:t>
            </a:r>
            <a:r>
              <a:rPr lang="en-ZA" sz="2600" dirty="0" smtClean="0">
                <a:solidFill>
                  <a:schemeClr val="tx1"/>
                </a:solidFill>
              </a:rPr>
              <a:t> en </a:t>
            </a:r>
            <a:r>
              <a:rPr lang="en-ZA" sz="2600" dirty="0" err="1" smtClean="0">
                <a:solidFill>
                  <a:schemeClr val="tx1"/>
                </a:solidFill>
              </a:rPr>
              <a:t>verblyf</a:t>
            </a:r>
            <a:r>
              <a:rPr lang="en-ZA" sz="2600" dirty="0" smtClean="0">
                <a:solidFill>
                  <a:schemeClr val="tx1"/>
                </a:solidFill>
              </a:rPr>
              <a:t> </a:t>
            </a:r>
            <a:r>
              <a:rPr lang="en-ZA" sz="2600" dirty="0" err="1" smtClean="0">
                <a:solidFill>
                  <a:schemeClr val="tx1"/>
                </a:solidFill>
              </a:rPr>
              <a:t>aan</a:t>
            </a:r>
            <a:r>
              <a:rPr lang="en-ZA" sz="2600" dirty="0" smtClean="0">
                <a:solidFill>
                  <a:schemeClr val="tx1"/>
                </a:solidFill>
              </a:rPr>
              <a:t> </a:t>
            </a:r>
            <a:r>
              <a:rPr lang="en-ZA" sz="2600" dirty="0" err="1" smtClean="0">
                <a:solidFill>
                  <a:schemeClr val="tx1"/>
                </a:solidFill>
              </a:rPr>
              <a:t>inwoners</a:t>
            </a:r>
            <a:r>
              <a:rPr lang="en-ZA" sz="2600" dirty="0" smtClean="0">
                <a:solidFill>
                  <a:schemeClr val="tx1"/>
                </a:solidFill>
              </a:rPr>
              <a:t> (</a:t>
            </a:r>
            <a:r>
              <a:rPr lang="en-ZA" sz="2600" dirty="0" err="1" smtClean="0">
                <a:solidFill>
                  <a:schemeClr val="tx1"/>
                </a:solidFill>
              </a:rPr>
              <a:t>kry</a:t>
            </a:r>
            <a:r>
              <a:rPr lang="en-ZA" sz="2600" dirty="0" smtClean="0">
                <a:solidFill>
                  <a:schemeClr val="tx1"/>
                </a:solidFill>
              </a:rPr>
              <a:t> 3 </a:t>
            </a:r>
            <a:r>
              <a:rPr lang="en-ZA" sz="2600" dirty="0" err="1" smtClean="0">
                <a:solidFill>
                  <a:schemeClr val="tx1"/>
                </a:solidFill>
              </a:rPr>
              <a:t>etes</a:t>
            </a:r>
            <a:r>
              <a:rPr lang="en-ZA" sz="2600" dirty="0" smtClean="0">
                <a:solidFill>
                  <a:schemeClr val="tx1"/>
                </a:solidFill>
              </a:rPr>
              <a:t> per dag):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ZA" sz="26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sz="2600" dirty="0" err="1" smtClean="0">
                <a:solidFill>
                  <a:schemeClr val="tx1"/>
                </a:solidFill>
              </a:rPr>
              <a:t>Ons</a:t>
            </a:r>
            <a:r>
              <a:rPr lang="en-ZA" sz="2600" dirty="0" smtClean="0">
                <a:solidFill>
                  <a:schemeClr val="tx1"/>
                </a:solidFill>
              </a:rPr>
              <a:t> help </a:t>
            </a:r>
            <a:r>
              <a:rPr lang="en-ZA" sz="2600" dirty="0" err="1" smtClean="0">
                <a:solidFill>
                  <a:schemeClr val="tx1"/>
                </a:solidFill>
              </a:rPr>
              <a:t>graag</a:t>
            </a:r>
            <a:r>
              <a:rPr lang="en-ZA" sz="2600" dirty="0" smtClean="0">
                <a:solidFill>
                  <a:schemeClr val="tx1"/>
                </a:solidFill>
              </a:rPr>
              <a:t> </a:t>
            </a:r>
            <a:r>
              <a:rPr lang="en-ZA" sz="2600" dirty="0" err="1" smtClean="0">
                <a:solidFill>
                  <a:schemeClr val="tx1"/>
                </a:solidFill>
              </a:rPr>
              <a:t>waar</a:t>
            </a:r>
            <a:r>
              <a:rPr lang="en-ZA" sz="2600" dirty="0" smtClean="0">
                <a:solidFill>
                  <a:schemeClr val="tx1"/>
                </a:solidFill>
              </a:rPr>
              <a:t> </a:t>
            </a:r>
            <a:r>
              <a:rPr lang="en-ZA" sz="2600" dirty="0" err="1" smtClean="0">
                <a:solidFill>
                  <a:schemeClr val="tx1"/>
                </a:solidFill>
              </a:rPr>
              <a:t>moontlik</a:t>
            </a:r>
            <a:r>
              <a:rPr lang="en-ZA" sz="2600" dirty="0" smtClean="0">
                <a:solidFill>
                  <a:schemeClr val="tx1"/>
                </a:solidFill>
              </a:rPr>
              <a:t>:</a:t>
            </a: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ZA" sz="1900" dirty="0" err="1">
                <a:solidFill>
                  <a:schemeClr val="tx1"/>
                </a:solidFill>
              </a:rPr>
              <a:t>B</a:t>
            </a:r>
            <a:r>
              <a:rPr lang="en-ZA" sz="1900" dirty="0" err="1" smtClean="0">
                <a:solidFill>
                  <a:schemeClr val="tx1"/>
                </a:solidFill>
              </a:rPr>
              <a:t>ehoeftige</a:t>
            </a:r>
            <a:r>
              <a:rPr lang="en-ZA" sz="1900" dirty="0" smtClean="0">
                <a:solidFill>
                  <a:schemeClr val="tx1"/>
                </a:solidFill>
              </a:rPr>
              <a:t> </a:t>
            </a:r>
            <a:r>
              <a:rPr lang="en-ZA" sz="1900" dirty="0" err="1" smtClean="0">
                <a:solidFill>
                  <a:schemeClr val="tx1"/>
                </a:solidFill>
              </a:rPr>
              <a:t>persone</a:t>
            </a:r>
            <a:endParaRPr lang="en-ZA" sz="19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ZA" sz="1900" dirty="0" err="1" smtClean="0">
                <a:solidFill>
                  <a:schemeClr val="tx1"/>
                </a:solidFill>
              </a:rPr>
              <a:t>Gesinne</a:t>
            </a:r>
            <a:endParaRPr lang="en-ZA" sz="19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ZA" sz="1900" dirty="0" err="1">
                <a:solidFill>
                  <a:schemeClr val="tx1"/>
                </a:solidFill>
              </a:rPr>
              <a:t>E</a:t>
            </a:r>
            <a:r>
              <a:rPr lang="en-ZA" sz="1900" dirty="0" err="1" smtClean="0">
                <a:solidFill>
                  <a:schemeClr val="tx1"/>
                </a:solidFill>
              </a:rPr>
              <a:t>nkel</a:t>
            </a:r>
            <a:r>
              <a:rPr lang="en-ZA" sz="1900" dirty="0" smtClean="0">
                <a:solidFill>
                  <a:schemeClr val="tx1"/>
                </a:solidFill>
              </a:rPr>
              <a:t> </a:t>
            </a:r>
            <a:r>
              <a:rPr lang="en-ZA" sz="1900" dirty="0" err="1" smtClean="0">
                <a:solidFill>
                  <a:schemeClr val="tx1"/>
                </a:solidFill>
              </a:rPr>
              <a:t>ouers</a:t>
            </a:r>
            <a:endParaRPr lang="en-ZA" sz="19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ZA" sz="1900" dirty="0" err="1" smtClean="0">
                <a:solidFill>
                  <a:schemeClr val="tx1"/>
                </a:solidFill>
              </a:rPr>
              <a:t>Alleenlopers</a:t>
            </a:r>
            <a:endParaRPr lang="en-ZA" sz="19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ZA" sz="1900" dirty="0" err="1">
                <a:solidFill>
                  <a:schemeClr val="tx1"/>
                </a:solidFill>
              </a:rPr>
              <a:t>B</a:t>
            </a:r>
            <a:r>
              <a:rPr lang="en-ZA" sz="1900" dirty="0" err="1" smtClean="0">
                <a:solidFill>
                  <a:schemeClr val="tx1"/>
                </a:solidFill>
              </a:rPr>
              <a:t>ejaardes</a:t>
            </a:r>
            <a:endParaRPr lang="en-ZA" sz="19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en-ZA" sz="19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Christelike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Ondersteuning</a:t>
            </a:r>
            <a:r>
              <a:rPr lang="en-ZA" sz="2400" dirty="0" smtClean="0">
                <a:solidFill>
                  <a:schemeClr val="tx1"/>
                </a:solidFill>
              </a:rPr>
              <a:t> / </a:t>
            </a:r>
            <a:r>
              <a:rPr lang="en-ZA" sz="2400" dirty="0" err="1" smtClean="0">
                <a:solidFill>
                  <a:schemeClr val="tx1"/>
                </a:solidFill>
              </a:rPr>
              <a:t>Berading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aan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persone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wat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deur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moeilike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tye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gaan</a:t>
            </a:r>
            <a:endParaRPr lang="en-ZA" sz="2400" dirty="0" smtClean="0">
              <a:solidFill>
                <a:schemeClr val="tx1"/>
              </a:solidFill>
            </a:endParaRPr>
          </a:p>
          <a:p>
            <a:pPr marL="201168" lvl="1" indent="0" algn="just">
              <a:buNone/>
            </a:pPr>
            <a:endParaRPr lang="en-ZA" sz="24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sz="2400" dirty="0" smtClean="0">
                <a:solidFill>
                  <a:schemeClr val="tx1"/>
                </a:solidFill>
              </a:rPr>
              <a:t>Help </a:t>
            </a:r>
            <a:r>
              <a:rPr lang="en-ZA" sz="2400" dirty="0" err="1" smtClean="0">
                <a:solidFill>
                  <a:schemeClr val="tx1"/>
                </a:solidFill>
              </a:rPr>
              <a:t>alle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inwoners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wat</a:t>
            </a:r>
            <a:r>
              <a:rPr lang="en-ZA" sz="2400" dirty="0" smtClean="0">
                <a:solidFill>
                  <a:schemeClr val="tx1"/>
                </a:solidFill>
              </a:rPr>
              <a:t> in </a:t>
            </a:r>
            <a:r>
              <a:rPr lang="en-ZA" sz="2400" dirty="0" err="1" smtClean="0">
                <a:solidFill>
                  <a:schemeClr val="tx1"/>
                </a:solidFill>
              </a:rPr>
              <a:t>staat</a:t>
            </a:r>
            <a:r>
              <a:rPr lang="en-ZA" sz="2400" dirty="0" smtClean="0">
                <a:solidFill>
                  <a:schemeClr val="tx1"/>
                </a:solidFill>
              </a:rPr>
              <a:t> is </a:t>
            </a:r>
            <a:r>
              <a:rPr lang="en-ZA" sz="2400" dirty="0" err="1" smtClean="0">
                <a:solidFill>
                  <a:schemeClr val="tx1"/>
                </a:solidFill>
              </a:rPr>
              <a:t>om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te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werk</a:t>
            </a:r>
            <a:r>
              <a:rPr lang="en-ZA" sz="2400" dirty="0" smtClean="0">
                <a:solidFill>
                  <a:schemeClr val="tx1"/>
                </a:solidFill>
              </a:rPr>
              <a:t>, </a:t>
            </a:r>
            <a:r>
              <a:rPr lang="en-ZA" sz="2400" dirty="0" err="1" smtClean="0">
                <a:solidFill>
                  <a:schemeClr val="tx1"/>
                </a:solidFill>
              </a:rPr>
              <a:t>om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werk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te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kry</a:t>
            </a:r>
            <a:endParaRPr lang="en-ZA" sz="24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ZA" dirty="0"/>
          </a:p>
          <a:p>
            <a:pPr marL="201168" lvl="1" indent="0">
              <a:buNone/>
            </a:pPr>
            <a:endParaRPr lang="en-ZA" dirty="0" smtClean="0"/>
          </a:p>
          <a:p>
            <a:pPr marL="201168" lvl="1" indent="0">
              <a:buNone/>
            </a:pPr>
            <a:endParaRPr lang="en-ZA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KONTAK:  DAAN – 079 533 3828 / MARLENE – 084 890 0425– FISIESE ADRES: PLOT 117 ALPHA LAAN, VASTFONTEIN, PRETORIA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81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FASILITEITE:</a:t>
            </a:r>
            <a:endParaRPr lang="en-Z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40924"/>
            <a:ext cx="10058400" cy="3628170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Kerk</a:t>
            </a:r>
            <a:r>
              <a:rPr lang="en-ZA" sz="2400" dirty="0" smtClean="0">
                <a:solidFill>
                  <a:schemeClr val="tx1"/>
                </a:solidFill>
              </a:rPr>
              <a:t> op die </a:t>
            </a:r>
            <a:r>
              <a:rPr lang="en-ZA" sz="2400" dirty="0" err="1" smtClean="0">
                <a:solidFill>
                  <a:schemeClr val="tx1"/>
                </a:solidFill>
              </a:rPr>
              <a:t>perseel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wat</a:t>
            </a:r>
            <a:r>
              <a:rPr lang="en-ZA" sz="2400" dirty="0" smtClean="0">
                <a:solidFill>
                  <a:schemeClr val="tx1"/>
                </a:solidFill>
              </a:rPr>
              <a:t> die </a:t>
            </a:r>
            <a:r>
              <a:rPr lang="en-ZA" sz="2400" dirty="0" err="1" smtClean="0">
                <a:solidFill>
                  <a:schemeClr val="tx1"/>
                </a:solidFill>
              </a:rPr>
              <a:t>gemeenskap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rondom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ons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ook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bedien</a:t>
            </a: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Kleuterskool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vir</a:t>
            </a:r>
            <a:r>
              <a:rPr lang="en-ZA" sz="2400" dirty="0" smtClean="0">
                <a:solidFill>
                  <a:schemeClr val="tx1"/>
                </a:solidFill>
              </a:rPr>
              <a:t> die </a:t>
            </a:r>
            <a:r>
              <a:rPr lang="en-ZA" sz="2400" dirty="0" err="1" smtClean="0">
                <a:solidFill>
                  <a:schemeClr val="tx1"/>
                </a:solidFill>
              </a:rPr>
              <a:t>inwoners</a:t>
            </a:r>
            <a:r>
              <a:rPr lang="en-ZA" sz="2400" dirty="0" smtClean="0">
                <a:solidFill>
                  <a:schemeClr val="tx1"/>
                </a:solidFill>
              </a:rPr>
              <a:t> se </a:t>
            </a:r>
            <a:r>
              <a:rPr lang="en-ZA" sz="2400" dirty="0" err="1" smtClean="0">
                <a:solidFill>
                  <a:schemeClr val="tx1"/>
                </a:solidFill>
              </a:rPr>
              <a:t>kinders</a:t>
            </a:r>
            <a:r>
              <a:rPr lang="en-ZA" sz="2400" dirty="0" smtClean="0">
                <a:solidFill>
                  <a:schemeClr val="tx1"/>
                </a:solidFill>
              </a:rPr>
              <a:t> tot 6 </a:t>
            </a:r>
            <a:r>
              <a:rPr lang="en-ZA" sz="2400" dirty="0" err="1" smtClean="0">
                <a:solidFill>
                  <a:schemeClr val="tx1"/>
                </a:solidFill>
              </a:rPr>
              <a:t>jaar</a:t>
            </a:r>
            <a:r>
              <a:rPr lang="en-ZA" sz="2400" dirty="0" smtClean="0">
                <a:solidFill>
                  <a:schemeClr val="tx1"/>
                </a:solidFill>
              </a:rPr>
              <a:t> en </a:t>
            </a:r>
            <a:r>
              <a:rPr lang="en-ZA" sz="2400" dirty="0" err="1" smtClean="0">
                <a:solidFill>
                  <a:schemeClr val="tx1"/>
                </a:solidFill>
              </a:rPr>
              <a:t>naskool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dienste</a:t>
            </a:r>
            <a:endParaRPr lang="en-ZA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Huisvesting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vir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ongeveer</a:t>
            </a:r>
            <a:r>
              <a:rPr lang="en-ZA" sz="2400" dirty="0" smtClean="0">
                <a:solidFill>
                  <a:schemeClr val="tx1"/>
                </a:solidFill>
              </a:rPr>
              <a:t> 120 </a:t>
            </a:r>
            <a:r>
              <a:rPr lang="en-ZA" sz="2400" dirty="0" err="1" smtClean="0">
                <a:solidFill>
                  <a:schemeClr val="tx1"/>
                </a:solidFill>
              </a:rPr>
              <a:t>persone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Ouetehuis</a:t>
            </a: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Nabygeleë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laerskool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Vervoer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bejaardes</a:t>
            </a:r>
            <a:r>
              <a:rPr lang="en-ZA" sz="2400" dirty="0" smtClean="0">
                <a:solidFill>
                  <a:schemeClr val="tx1"/>
                </a:solidFill>
              </a:rPr>
              <a:t> en </a:t>
            </a:r>
            <a:r>
              <a:rPr lang="en-ZA" sz="2400" dirty="0" err="1" smtClean="0">
                <a:solidFill>
                  <a:schemeClr val="tx1"/>
                </a:solidFill>
              </a:rPr>
              <a:t>siekes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na</a:t>
            </a:r>
            <a:r>
              <a:rPr lang="en-ZA" sz="2400" dirty="0" smtClean="0">
                <a:solidFill>
                  <a:schemeClr val="tx1"/>
                </a:solidFill>
              </a:rPr>
              <a:t> die </a:t>
            </a:r>
            <a:r>
              <a:rPr lang="en-ZA" sz="2400" dirty="0" err="1" smtClean="0">
                <a:solidFill>
                  <a:schemeClr val="tx1"/>
                </a:solidFill>
              </a:rPr>
              <a:t>naaste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staatskliniek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vir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behandeling</a:t>
            </a:r>
            <a:r>
              <a:rPr lang="en-ZA" sz="2400" dirty="0" smtClean="0">
                <a:solidFill>
                  <a:schemeClr val="tx1"/>
                </a:solidFill>
              </a:rPr>
              <a:t> / </a:t>
            </a:r>
            <a:r>
              <a:rPr lang="en-ZA" sz="2400" dirty="0" err="1" smtClean="0">
                <a:solidFill>
                  <a:schemeClr val="tx1"/>
                </a:solidFill>
              </a:rPr>
              <a:t>medikasie</a:t>
            </a:r>
            <a:r>
              <a:rPr lang="en-ZA" sz="2400" dirty="0" smtClean="0">
                <a:solidFill>
                  <a:schemeClr val="tx1"/>
                </a:solidFill>
              </a:rPr>
              <a:t> (</a:t>
            </a:r>
            <a:r>
              <a:rPr lang="en-ZA" sz="2400" dirty="0" err="1" smtClean="0">
                <a:solidFill>
                  <a:schemeClr val="tx1"/>
                </a:solidFill>
              </a:rPr>
              <a:t>ongeveer</a:t>
            </a:r>
            <a:r>
              <a:rPr lang="en-ZA" sz="2400" dirty="0" smtClean="0">
                <a:solidFill>
                  <a:schemeClr val="tx1"/>
                </a:solidFill>
              </a:rPr>
              <a:t> 30km) – </a:t>
            </a:r>
            <a:r>
              <a:rPr lang="en-ZA" sz="2400" dirty="0" err="1" smtClean="0">
                <a:solidFill>
                  <a:schemeClr val="tx1"/>
                </a:solidFill>
              </a:rPr>
              <a:t>waar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smtClean="0">
                <a:solidFill>
                  <a:schemeClr val="tx1"/>
                </a:solidFill>
              </a:rPr>
              <a:t>moontlik</a:t>
            </a: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KONTAK:  DAAN – 079 533 3828 / MARLENE – 084 890 0425– FISIESE ADRES: PLOT 117 ALPHA LAAN, VASTFONTEIN, PRETORIA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2876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BEFONDSING:</a:t>
            </a:r>
            <a:endParaRPr lang="en-Z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22694"/>
            <a:ext cx="10058400" cy="36463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Maranata</a:t>
            </a:r>
            <a:r>
              <a:rPr lang="en-ZA" sz="2400" dirty="0" smtClean="0">
                <a:solidFill>
                  <a:schemeClr val="tx1"/>
                </a:solidFill>
              </a:rPr>
              <a:t> is ‘n “</a:t>
            </a:r>
            <a:r>
              <a:rPr lang="en-ZA" sz="2400" b="1" dirty="0" err="1" smtClean="0">
                <a:solidFill>
                  <a:schemeClr val="tx1"/>
                </a:solidFill>
              </a:rPr>
              <a:t>Nie</a:t>
            </a:r>
            <a:r>
              <a:rPr lang="en-ZA" sz="2400" b="1" dirty="0" smtClean="0">
                <a:solidFill>
                  <a:schemeClr val="tx1"/>
                </a:solidFill>
              </a:rPr>
              <a:t> </a:t>
            </a:r>
            <a:r>
              <a:rPr lang="en-ZA" sz="2400" b="1" dirty="0" err="1" smtClean="0">
                <a:solidFill>
                  <a:schemeClr val="tx1"/>
                </a:solidFill>
              </a:rPr>
              <a:t>Winsgewende</a:t>
            </a:r>
            <a:r>
              <a:rPr lang="en-ZA" sz="2400" b="1" dirty="0" smtClean="0">
                <a:solidFill>
                  <a:schemeClr val="tx1"/>
                </a:solidFill>
              </a:rPr>
              <a:t> </a:t>
            </a:r>
            <a:r>
              <a:rPr lang="en-ZA" sz="2400" b="1" dirty="0" err="1" smtClean="0">
                <a:solidFill>
                  <a:schemeClr val="tx1"/>
                </a:solidFill>
              </a:rPr>
              <a:t>Organisasie</a:t>
            </a:r>
            <a:r>
              <a:rPr lang="en-ZA" sz="2400" dirty="0" smtClean="0">
                <a:solidFill>
                  <a:schemeClr val="tx1"/>
                </a:solidFill>
              </a:rPr>
              <a:t>” (NPO 051-424)</a:t>
            </a:r>
          </a:p>
          <a:p>
            <a:pPr marL="0" indent="0">
              <a:buNone/>
            </a:pP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Geheel</a:t>
            </a:r>
            <a:r>
              <a:rPr lang="en-ZA" sz="2400" dirty="0" smtClean="0">
                <a:solidFill>
                  <a:schemeClr val="tx1"/>
                </a:solidFill>
              </a:rPr>
              <a:t> en al finansieël self-</a:t>
            </a:r>
            <a:r>
              <a:rPr lang="en-ZA" sz="2400" dirty="0" err="1" smtClean="0">
                <a:solidFill>
                  <a:schemeClr val="tx1"/>
                </a:solidFill>
              </a:rPr>
              <a:t>onderhoudend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Ontvang</a:t>
            </a:r>
            <a:r>
              <a:rPr lang="en-ZA" sz="2400" dirty="0" smtClean="0">
                <a:solidFill>
                  <a:schemeClr val="tx1"/>
                </a:solidFill>
              </a:rPr>
              <a:t> GEEN </a:t>
            </a:r>
            <a:r>
              <a:rPr lang="en-ZA" sz="2400" dirty="0" err="1" smtClean="0">
                <a:solidFill>
                  <a:schemeClr val="tx1"/>
                </a:solidFill>
              </a:rPr>
              <a:t>staatshulp</a:t>
            </a:r>
            <a:r>
              <a:rPr lang="en-ZA" sz="2400" dirty="0" smtClean="0">
                <a:solidFill>
                  <a:schemeClr val="tx1"/>
                </a:solidFill>
              </a:rPr>
              <a:t> of subsidies </a:t>
            </a:r>
            <a:r>
              <a:rPr lang="en-ZA" sz="2400" dirty="0" err="1" smtClean="0">
                <a:solidFill>
                  <a:schemeClr val="tx1"/>
                </a:solidFill>
              </a:rPr>
              <a:t>nie</a:t>
            </a: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400" dirty="0" err="1" smtClean="0">
                <a:solidFill>
                  <a:schemeClr val="tx1"/>
                </a:solidFill>
              </a:rPr>
              <a:t>Benodig</a:t>
            </a:r>
            <a:r>
              <a:rPr lang="en-ZA" sz="2400" dirty="0" smtClean="0">
                <a:solidFill>
                  <a:schemeClr val="tx1"/>
                </a:solidFill>
              </a:rPr>
              <a:t> die </a:t>
            </a:r>
            <a:r>
              <a:rPr lang="en-ZA" sz="2400" dirty="0" err="1" smtClean="0">
                <a:solidFill>
                  <a:schemeClr val="tx1"/>
                </a:solidFill>
              </a:rPr>
              <a:t>publiek</a:t>
            </a:r>
            <a:r>
              <a:rPr lang="en-ZA" sz="2400" dirty="0" smtClean="0">
                <a:solidFill>
                  <a:schemeClr val="tx1"/>
                </a:solidFill>
              </a:rPr>
              <a:t> en </a:t>
            </a:r>
            <a:r>
              <a:rPr lang="en-ZA" sz="2400" dirty="0" err="1" smtClean="0">
                <a:solidFill>
                  <a:schemeClr val="tx1"/>
                </a:solidFill>
              </a:rPr>
              <a:t>ander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winsgewende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organisasies</a:t>
            </a:r>
            <a:r>
              <a:rPr lang="en-ZA" sz="2400" dirty="0" smtClean="0">
                <a:solidFill>
                  <a:schemeClr val="tx1"/>
                </a:solidFill>
              </a:rPr>
              <a:t> se </a:t>
            </a:r>
            <a:r>
              <a:rPr lang="en-ZA" sz="2400" dirty="0" err="1" smtClean="0">
                <a:solidFill>
                  <a:schemeClr val="tx1"/>
                </a:solidFill>
              </a:rPr>
              <a:t>goedgunstige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donasies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vir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volhoue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sorg</a:t>
            </a:r>
            <a:endParaRPr lang="en-ZA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KONTAK:  DAAN – 079 533 3828 / MARLENE – 084 890 0425– FISIESE ADRES: PLOT 117 ALPHA LAAN, VASTFONTEIN, PRETORIA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050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Wenslys</a:t>
            </a:r>
            <a:r>
              <a:rPr lang="en-Z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Z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03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Klere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err="1" smtClean="0">
                <a:solidFill>
                  <a:schemeClr val="tx1"/>
                </a:solidFill>
              </a:rPr>
              <a:t>linne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err="1" smtClean="0">
                <a:solidFill>
                  <a:schemeClr val="tx1"/>
                </a:solidFill>
              </a:rPr>
              <a:t>komberse</a:t>
            </a:r>
            <a:r>
              <a:rPr lang="en-ZA" dirty="0" smtClean="0">
                <a:solidFill>
                  <a:schemeClr val="tx1"/>
                </a:solidFill>
              </a:rPr>
              <a:t>, duvets, </a:t>
            </a:r>
            <a:r>
              <a:rPr lang="en-ZA" dirty="0" err="1" smtClean="0">
                <a:solidFill>
                  <a:schemeClr val="tx1"/>
                </a:solidFill>
              </a:rPr>
              <a:t>kussings</a:t>
            </a:r>
            <a:r>
              <a:rPr lang="en-ZA" dirty="0" smtClean="0">
                <a:solidFill>
                  <a:schemeClr val="tx1"/>
                </a:solidFill>
              </a:rPr>
              <a:t> - </a:t>
            </a:r>
            <a:r>
              <a:rPr lang="en-ZA" dirty="0" err="1" smtClean="0">
                <a:solidFill>
                  <a:schemeClr val="tx1"/>
                </a:solidFill>
              </a:rPr>
              <a:t>veral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skoene</a:t>
            </a:r>
            <a:r>
              <a:rPr lang="en-ZA" dirty="0" smtClean="0">
                <a:solidFill>
                  <a:schemeClr val="tx1"/>
                </a:solidFill>
              </a:rPr>
              <a:t> (</a:t>
            </a:r>
            <a:r>
              <a:rPr lang="en-ZA" dirty="0" err="1" smtClean="0">
                <a:solidFill>
                  <a:schemeClr val="tx1"/>
                </a:solidFill>
              </a:rPr>
              <a:t>groot</a:t>
            </a:r>
            <a:r>
              <a:rPr lang="en-ZA" dirty="0" smtClean="0">
                <a:solidFill>
                  <a:schemeClr val="tx1"/>
                </a:solidFill>
              </a:rPr>
              <a:t> en </a:t>
            </a:r>
            <a:r>
              <a:rPr lang="en-ZA" dirty="0" err="1" smtClean="0">
                <a:solidFill>
                  <a:schemeClr val="tx1"/>
                </a:solidFill>
              </a:rPr>
              <a:t>klein</a:t>
            </a:r>
            <a:r>
              <a:rPr lang="en-ZA" dirty="0" smtClean="0">
                <a:solidFill>
                  <a:schemeClr val="tx1"/>
                </a:solidFill>
              </a:rPr>
              <a:t>) en </a:t>
            </a:r>
            <a:r>
              <a:rPr lang="en-ZA" b="1" dirty="0" err="1" smtClean="0">
                <a:solidFill>
                  <a:schemeClr val="tx1"/>
                </a:solidFill>
              </a:rPr>
              <a:t>kinderklere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Finansiële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Hulp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Enige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huishoudelike</a:t>
            </a:r>
            <a:r>
              <a:rPr lang="en-ZA" dirty="0" smtClean="0">
                <a:solidFill>
                  <a:schemeClr val="tx1"/>
                </a:solidFill>
              </a:rPr>
              <a:t> items </a:t>
            </a:r>
            <a:r>
              <a:rPr lang="en-ZA" dirty="0" err="1" smtClean="0">
                <a:solidFill>
                  <a:schemeClr val="tx1"/>
                </a:solidFill>
              </a:rPr>
              <a:t>bv</a:t>
            </a:r>
            <a:r>
              <a:rPr lang="en-ZA" dirty="0" smtClean="0">
                <a:solidFill>
                  <a:schemeClr val="tx1"/>
                </a:solidFill>
              </a:rPr>
              <a:t>. </a:t>
            </a:r>
            <a:r>
              <a:rPr lang="en-ZA" dirty="0" err="1" smtClean="0">
                <a:solidFill>
                  <a:schemeClr val="tx1"/>
                </a:solidFill>
              </a:rPr>
              <a:t>yskaste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err="1" smtClean="0">
                <a:solidFill>
                  <a:schemeClr val="tx1"/>
                </a:solidFill>
              </a:rPr>
              <a:t>stowe</a:t>
            </a:r>
            <a:r>
              <a:rPr lang="en-ZA" dirty="0" smtClean="0">
                <a:solidFill>
                  <a:schemeClr val="tx1"/>
                </a:solidFill>
              </a:rPr>
              <a:t>, TV’s ens.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tx1"/>
                </a:solidFill>
              </a:rPr>
              <a:t>Kos (</a:t>
            </a:r>
            <a:r>
              <a:rPr lang="en-ZA" dirty="0" err="1" smtClean="0">
                <a:solidFill>
                  <a:schemeClr val="tx1"/>
                </a:solidFill>
              </a:rPr>
              <a:t>blikkies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err="1" smtClean="0">
                <a:solidFill>
                  <a:schemeClr val="tx1"/>
                </a:solidFill>
              </a:rPr>
              <a:t>gedroog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err="1" smtClean="0">
                <a:solidFill>
                  <a:schemeClr val="tx1"/>
                </a:solidFill>
              </a:rPr>
              <a:t>bevrore</a:t>
            </a:r>
            <a:r>
              <a:rPr lang="en-ZA" dirty="0" smtClean="0">
                <a:solidFill>
                  <a:schemeClr val="tx1"/>
                </a:solidFill>
              </a:rPr>
              <a:t> of </a:t>
            </a:r>
            <a:r>
              <a:rPr lang="en-ZA" dirty="0" err="1" smtClean="0">
                <a:solidFill>
                  <a:schemeClr val="tx1"/>
                </a:solidFill>
              </a:rPr>
              <a:t>vars</a:t>
            </a:r>
            <a:r>
              <a:rPr lang="en-ZA" dirty="0" smtClean="0">
                <a:solidFill>
                  <a:schemeClr val="tx1"/>
                </a:solidFill>
              </a:rPr>
              <a:t>). </a:t>
            </a:r>
            <a:r>
              <a:rPr lang="en-ZA" dirty="0" err="1" smtClean="0">
                <a:solidFill>
                  <a:schemeClr val="tx1"/>
                </a:solidFill>
              </a:rPr>
              <a:t>Grootmaat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rys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err="1" smtClean="0">
                <a:solidFill>
                  <a:schemeClr val="tx1"/>
                </a:solidFill>
              </a:rPr>
              <a:t>hoender</a:t>
            </a:r>
            <a:r>
              <a:rPr lang="en-ZA" dirty="0" smtClean="0">
                <a:solidFill>
                  <a:schemeClr val="tx1"/>
                </a:solidFill>
              </a:rPr>
              <a:t>, pasta en soya </a:t>
            </a:r>
            <a:r>
              <a:rPr lang="en-ZA" dirty="0" err="1" smtClean="0">
                <a:solidFill>
                  <a:schemeClr val="tx1"/>
                </a:solidFill>
              </a:rPr>
              <a:t>sal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verwelkom</a:t>
            </a:r>
            <a:r>
              <a:rPr lang="en-ZA" dirty="0" smtClean="0">
                <a:solidFill>
                  <a:schemeClr val="tx1"/>
                </a:solidFill>
              </a:rPr>
              <a:t>     word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Speserye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Groente</a:t>
            </a:r>
            <a:r>
              <a:rPr lang="en-ZA" dirty="0" smtClean="0">
                <a:solidFill>
                  <a:schemeClr val="tx1"/>
                </a:solidFill>
              </a:rPr>
              <a:t> en </a:t>
            </a:r>
            <a:r>
              <a:rPr lang="en-ZA" dirty="0" err="1" smtClean="0">
                <a:solidFill>
                  <a:schemeClr val="tx1"/>
                </a:solidFill>
              </a:rPr>
              <a:t>Vrugte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Boumateriaal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>
                <a:solidFill>
                  <a:schemeClr val="tx1"/>
                </a:solidFill>
              </a:rPr>
              <a:t>Skoonmaak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Middels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tx1"/>
                </a:solidFill>
              </a:rPr>
              <a:t>Groot </a:t>
            </a:r>
            <a:r>
              <a:rPr lang="en-ZA" dirty="0" err="1" smtClean="0">
                <a:solidFill>
                  <a:schemeClr val="tx1"/>
                </a:solidFill>
              </a:rPr>
              <a:t>watertenk</a:t>
            </a:r>
            <a:r>
              <a:rPr lang="en-ZA" dirty="0" smtClean="0">
                <a:solidFill>
                  <a:schemeClr val="tx1"/>
                </a:solidFill>
              </a:rPr>
              <a:t> – </a:t>
            </a:r>
            <a:r>
              <a:rPr lang="en-ZA" dirty="0" err="1" smtClean="0">
                <a:solidFill>
                  <a:schemeClr val="tx1"/>
                </a:solidFill>
              </a:rPr>
              <a:t>om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krag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te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bespaar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tx1"/>
                </a:solidFill>
              </a:rPr>
              <a:t>‘n </a:t>
            </a:r>
            <a:r>
              <a:rPr lang="en-ZA" dirty="0" err="1" smtClean="0">
                <a:solidFill>
                  <a:schemeClr val="tx1"/>
                </a:solidFill>
              </a:rPr>
              <a:t>Voertuig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om</a:t>
            </a:r>
            <a:r>
              <a:rPr lang="en-ZA" dirty="0" smtClean="0">
                <a:solidFill>
                  <a:schemeClr val="tx1"/>
                </a:solidFill>
              </a:rPr>
              <a:t> die </a:t>
            </a:r>
            <a:r>
              <a:rPr lang="en-ZA" dirty="0" err="1" smtClean="0">
                <a:solidFill>
                  <a:schemeClr val="tx1"/>
                </a:solidFill>
              </a:rPr>
              <a:t>bejaardes</a:t>
            </a:r>
            <a:r>
              <a:rPr lang="en-ZA" dirty="0" smtClean="0">
                <a:solidFill>
                  <a:schemeClr val="tx1"/>
                </a:solidFill>
              </a:rPr>
              <a:t> en </a:t>
            </a:r>
            <a:r>
              <a:rPr lang="en-ZA" dirty="0" err="1" smtClean="0">
                <a:solidFill>
                  <a:schemeClr val="tx1"/>
                </a:solidFill>
              </a:rPr>
              <a:t>sieklike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mense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mee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te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vervoer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na</a:t>
            </a:r>
            <a:r>
              <a:rPr lang="en-ZA" dirty="0" smtClean="0">
                <a:solidFill>
                  <a:schemeClr val="tx1"/>
                </a:solidFill>
              </a:rPr>
              <a:t> die </a:t>
            </a:r>
            <a:r>
              <a:rPr lang="en-ZA" dirty="0" err="1" smtClean="0">
                <a:solidFill>
                  <a:schemeClr val="tx1"/>
                </a:solidFill>
              </a:rPr>
              <a:t>klinieke</a:t>
            </a:r>
            <a:r>
              <a:rPr lang="en-ZA" dirty="0" smtClean="0">
                <a:solidFill>
                  <a:schemeClr val="tx1"/>
                </a:solidFill>
              </a:rPr>
              <a:t> / </a:t>
            </a:r>
            <a:r>
              <a:rPr lang="en-ZA" dirty="0" err="1" smtClean="0">
                <a:solidFill>
                  <a:schemeClr val="tx1"/>
                </a:solidFill>
              </a:rPr>
              <a:t>hospitale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KONTAK:  DAAN – 079 533 3828 / MARLENE – 084 890 0425– FISIESE ADRES: PLOT 117 ALPHA LAAN, VASTFONTEIN, PRETORIA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720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Donasies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Sorgsentrum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Z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2356"/>
            <a:ext cx="10058400" cy="3716737"/>
          </a:xfrm>
        </p:spPr>
        <p:txBody>
          <a:bodyPr/>
          <a:lstStyle/>
          <a:p>
            <a:r>
              <a:rPr lang="en-ZA" dirty="0" err="1" smtClean="0">
                <a:solidFill>
                  <a:schemeClr val="tx1"/>
                </a:solidFill>
              </a:rPr>
              <a:t>Enige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skenkings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sal</a:t>
            </a:r>
            <a:r>
              <a:rPr lang="en-ZA" dirty="0" smtClean="0">
                <a:solidFill>
                  <a:schemeClr val="tx1"/>
                </a:solidFill>
              </a:rPr>
              <a:t> gratis by u </a:t>
            </a:r>
            <a:r>
              <a:rPr lang="en-ZA" dirty="0" err="1" smtClean="0">
                <a:solidFill>
                  <a:schemeClr val="tx1"/>
                </a:solidFill>
              </a:rPr>
              <a:t>afgehaal</a:t>
            </a:r>
            <a:r>
              <a:rPr lang="en-ZA" dirty="0" smtClean="0">
                <a:solidFill>
                  <a:schemeClr val="tx1"/>
                </a:solidFill>
              </a:rPr>
              <a:t> word of </a:t>
            </a:r>
            <a:r>
              <a:rPr lang="en-ZA" dirty="0" err="1" smtClean="0">
                <a:solidFill>
                  <a:schemeClr val="tx1"/>
                </a:solidFill>
              </a:rPr>
              <a:t>alternatiewelik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kan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enige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finansiële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skenkings</a:t>
            </a:r>
            <a:r>
              <a:rPr lang="en-ZA" dirty="0" smtClean="0">
                <a:solidFill>
                  <a:schemeClr val="tx1"/>
                </a:solidFill>
              </a:rPr>
              <a:t> in </a:t>
            </a:r>
            <a:r>
              <a:rPr lang="en-ZA" dirty="0" err="1" smtClean="0">
                <a:solidFill>
                  <a:schemeClr val="tx1"/>
                </a:solidFill>
              </a:rPr>
              <a:t>ons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rekening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betaal</a:t>
            </a:r>
            <a:r>
              <a:rPr lang="en-ZA" dirty="0" smtClean="0">
                <a:solidFill>
                  <a:schemeClr val="tx1"/>
                </a:solidFill>
              </a:rPr>
              <a:t> word:</a:t>
            </a:r>
          </a:p>
          <a:p>
            <a:endParaRPr lang="en-ZA" sz="2400" dirty="0">
              <a:solidFill>
                <a:schemeClr val="tx1"/>
              </a:solidFill>
            </a:endParaRP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Rekening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Naam</a:t>
            </a:r>
            <a:r>
              <a:rPr lang="en-ZA" sz="2400" dirty="0" smtClean="0">
                <a:solidFill>
                  <a:schemeClr val="tx1"/>
                </a:solidFill>
              </a:rPr>
              <a:t>:		Maranata </a:t>
            </a:r>
            <a:r>
              <a:rPr lang="en-ZA" sz="2400" dirty="0" err="1" smtClean="0">
                <a:solidFill>
                  <a:schemeClr val="tx1"/>
                </a:solidFill>
              </a:rPr>
              <a:t>Sorgsentrum</a:t>
            </a:r>
            <a:endParaRPr lang="en-ZA" sz="2400" dirty="0" smtClean="0">
              <a:solidFill>
                <a:schemeClr val="tx1"/>
              </a:solidFill>
            </a:endParaRPr>
          </a:p>
          <a:p>
            <a:pPr lvl="1"/>
            <a:r>
              <a:rPr lang="en-ZA" sz="2400" dirty="0" smtClean="0">
                <a:solidFill>
                  <a:schemeClr val="tx1"/>
                </a:solidFill>
              </a:rPr>
              <a:t>Bank:			FNB (First National Bank)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Rekening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Nommer</a:t>
            </a:r>
            <a:r>
              <a:rPr lang="en-ZA" sz="2400" dirty="0" smtClean="0">
                <a:solidFill>
                  <a:schemeClr val="tx1"/>
                </a:solidFill>
              </a:rPr>
              <a:t>:	62113111372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Tak</a:t>
            </a:r>
            <a:r>
              <a:rPr lang="en-ZA" sz="2400" dirty="0" smtClean="0">
                <a:solidFill>
                  <a:schemeClr val="tx1"/>
                </a:solidFill>
              </a:rPr>
              <a:t>:				Rosslyn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Takkode</a:t>
            </a:r>
            <a:r>
              <a:rPr lang="en-ZA" sz="2400" dirty="0" smtClean="0">
                <a:solidFill>
                  <a:schemeClr val="tx1"/>
                </a:solidFill>
              </a:rPr>
              <a:t>:			251745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7341815" y="5247249"/>
            <a:ext cx="381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Baie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Dankie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KONTAK:  DAAN – 079 533 3828 / MARLENE – 084 890 0425– FISIESE ADRES: PLOT 117 ALPHA LAAN, VASTFONTEIN, PRETORIA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45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0304"/>
            <a:ext cx="10058400" cy="1450757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Donasies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Z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5409"/>
            <a:ext cx="10058400" cy="3473011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algn="just"/>
            <a:r>
              <a:rPr lang="en-ZA" dirty="0" smtClean="0">
                <a:solidFill>
                  <a:schemeClr val="tx1"/>
                </a:solidFill>
              </a:rPr>
              <a:t>Die </a:t>
            </a:r>
            <a:r>
              <a:rPr lang="en-ZA" dirty="0" err="1" smtClean="0">
                <a:solidFill>
                  <a:schemeClr val="tx1"/>
                </a:solidFill>
              </a:rPr>
              <a:t>kerk</a:t>
            </a:r>
            <a:r>
              <a:rPr lang="en-ZA" dirty="0" smtClean="0">
                <a:solidFill>
                  <a:schemeClr val="tx1"/>
                </a:solidFill>
              </a:rPr>
              <a:t> word </a:t>
            </a:r>
            <a:r>
              <a:rPr lang="en-ZA" dirty="0" err="1" smtClean="0">
                <a:solidFill>
                  <a:schemeClr val="tx1"/>
                </a:solidFill>
              </a:rPr>
              <a:t>bedien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deur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Pastoor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Gert</a:t>
            </a:r>
            <a:r>
              <a:rPr lang="en-ZA" dirty="0" smtClean="0">
                <a:solidFill>
                  <a:schemeClr val="tx1"/>
                </a:solidFill>
              </a:rPr>
              <a:t> Swart van </a:t>
            </a:r>
            <a:r>
              <a:rPr lang="en-ZA" dirty="0" err="1" smtClean="0">
                <a:solidFill>
                  <a:schemeClr val="tx1"/>
                </a:solidFill>
              </a:rPr>
              <a:t>Lewende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Woord</a:t>
            </a:r>
            <a:r>
              <a:rPr lang="en-ZA" dirty="0" smtClean="0">
                <a:solidFill>
                  <a:schemeClr val="tx1"/>
                </a:solidFill>
              </a:rPr>
              <a:t>.  ‘n </a:t>
            </a:r>
            <a:r>
              <a:rPr lang="en-ZA" dirty="0" err="1" smtClean="0">
                <a:solidFill>
                  <a:schemeClr val="tx1"/>
                </a:solidFill>
              </a:rPr>
              <a:t>Hulpfonds</a:t>
            </a:r>
            <a:r>
              <a:rPr lang="en-ZA" dirty="0" smtClean="0">
                <a:solidFill>
                  <a:schemeClr val="tx1"/>
                </a:solidFill>
              </a:rPr>
              <a:t> is </a:t>
            </a:r>
            <a:r>
              <a:rPr lang="en-ZA" dirty="0" err="1" smtClean="0">
                <a:solidFill>
                  <a:schemeClr val="tx1"/>
                </a:solidFill>
              </a:rPr>
              <a:t>gestig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deur</a:t>
            </a:r>
            <a:r>
              <a:rPr lang="en-ZA" dirty="0" smtClean="0">
                <a:solidFill>
                  <a:schemeClr val="tx1"/>
                </a:solidFill>
              </a:rPr>
              <a:t> die </a:t>
            </a:r>
            <a:r>
              <a:rPr lang="en-ZA" dirty="0" err="1" smtClean="0">
                <a:solidFill>
                  <a:schemeClr val="tx1"/>
                </a:solidFill>
              </a:rPr>
              <a:t>bestuurders</a:t>
            </a:r>
            <a:r>
              <a:rPr lang="en-ZA" dirty="0" smtClean="0">
                <a:solidFill>
                  <a:schemeClr val="tx1"/>
                </a:solidFill>
              </a:rPr>
              <a:t> van </a:t>
            </a:r>
            <a:r>
              <a:rPr lang="en-ZA" dirty="0" err="1" smtClean="0">
                <a:solidFill>
                  <a:schemeClr val="tx1"/>
                </a:solidFill>
              </a:rPr>
              <a:t>Maranata</a:t>
            </a:r>
            <a:r>
              <a:rPr lang="en-ZA" dirty="0" smtClean="0">
                <a:solidFill>
                  <a:schemeClr val="tx1"/>
                </a:solidFill>
              </a:rPr>
              <a:t> en </a:t>
            </a:r>
            <a:r>
              <a:rPr lang="en-ZA" dirty="0" err="1" smtClean="0">
                <a:solidFill>
                  <a:schemeClr val="tx1"/>
                </a:solidFill>
              </a:rPr>
              <a:t>Pastoor</a:t>
            </a:r>
            <a:r>
              <a:rPr lang="en-ZA" dirty="0" smtClean="0">
                <a:solidFill>
                  <a:schemeClr val="tx1"/>
                </a:solidFill>
              </a:rPr>
              <a:t> Swart </a:t>
            </a:r>
            <a:r>
              <a:rPr lang="en-ZA" dirty="0" err="1" smtClean="0">
                <a:solidFill>
                  <a:schemeClr val="tx1"/>
                </a:solidFill>
              </a:rPr>
              <a:t>ter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hulpverlening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aan</a:t>
            </a:r>
            <a:r>
              <a:rPr lang="en-ZA" dirty="0" smtClean="0">
                <a:solidFill>
                  <a:schemeClr val="tx1"/>
                </a:solidFill>
              </a:rPr>
              <a:t> die </a:t>
            </a:r>
            <a:r>
              <a:rPr lang="en-ZA" dirty="0" err="1" smtClean="0">
                <a:solidFill>
                  <a:schemeClr val="tx1"/>
                </a:solidFill>
              </a:rPr>
              <a:t>gemeenskap</a:t>
            </a:r>
            <a:r>
              <a:rPr lang="en-ZA" dirty="0" smtClean="0">
                <a:solidFill>
                  <a:schemeClr val="tx1"/>
                </a:solidFill>
              </a:rPr>
              <a:t> en </a:t>
            </a:r>
            <a:r>
              <a:rPr lang="en-ZA" dirty="0" err="1" smtClean="0">
                <a:solidFill>
                  <a:schemeClr val="tx1"/>
                </a:solidFill>
              </a:rPr>
              <a:t>om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beradings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dienste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te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bied</a:t>
            </a:r>
            <a:r>
              <a:rPr lang="en-ZA" dirty="0" smtClean="0">
                <a:solidFill>
                  <a:schemeClr val="tx1"/>
                </a:solidFill>
              </a:rPr>
              <a:t>.  </a:t>
            </a:r>
            <a:r>
              <a:rPr lang="en-ZA" dirty="0" err="1" smtClean="0">
                <a:solidFill>
                  <a:schemeClr val="tx1"/>
                </a:solidFill>
              </a:rPr>
              <a:t>Enige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donasies</a:t>
            </a:r>
            <a:r>
              <a:rPr lang="en-ZA" dirty="0" smtClean="0">
                <a:solidFill>
                  <a:schemeClr val="tx1"/>
                </a:solidFill>
              </a:rPr>
              <a:t> is </a:t>
            </a:r>
            <a:r>
              <a:rPr lang="en-ZA" dirty="0" err="1" smtClean="0">
                <a:solidFill>
                  <a:schemeClr val="tx1"/>
                </a:solidFill>
              </a:rPr>
              <a:t>ook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welkom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vir</a:t>
            </a:r>
            <a:r>
              <a:rPr lang="en-ZA" dirty="0" smtClean="0">
                <a:solidFill>
                  <a:schemeClr val="tx1"/>
                </a:solidFill>
              </a:rPr>
              <a:t> die </a:t>
            </a:r>
            <a:r>
              <a:rPr lang="en-ZA" dirty="0" err="1" smtClean="0">
                <a:solidFill>
                  <a:schemeClr val="tx1"/>
                </a:solidFill>
              </a:rPr>
              <a:t>Hulpfonds</a:t>
            </a:r>
            <a:r>
              <a:rPr lang="en-ZA" dirty="0" smtClean="0">
                <a:solidFill>
                  <a:schemeClr val="tx1"/>
                </a:solidFill>
              </a:rPr>
              <a:t> en </a:t>
            </a:r>
            <a:r>
              <a:rPr lang="en-ZA" dirty="0" err="1" smtClean="0">
                <a:solidFill>
                  <a:schemeClr val="tx1"/>
                </a:solidFill>
              </a:rPr>
              <a:t>kan</a:t>
            </a:r>
            <a:r>
              <a:rPr lang="en-ZA" dirty="0" smtClean="0">
                <a:solidFill>
                  <a:schemeClr val="tx1"/>
                </a:solidFill>
              </a:rPr>
              <a:t> in die </a:t>
            </a:r>
            <a:r>
              <a:rPr lang="en-ZA" dirty="0" err="1" smtClean="0">
                <a:solidFill>
                  <a:schemeClr val="tx1"/>
                </a:solidFill>
              </a:rPr>
              <a:t>volgende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rekening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gedeponeer</a:t>
            </a:r>
            <a:r>
              <a:rPr lang="en-ZA" dirty="0" smtClean="0">
                <a:solidFill>
                  <a:schemeClr val="tx1"/>
                </a:solidFill>
              </a:rPr>
              <a:t> word:</a:t>
            </a:r>
          </a:p>
          <a:p>
            <a:endParaRPr lang="en-ZA" sz="2400" dirty="0">
              <a:solidFill>
                <a:schemeClr val="tx1"/>
              </a:solidFill>
            </a:endParaRPr>
          </a:p>
          <a:p>
            <a:pPr lvl="1"/>
            <a:r>
              <a:rPr lang="en-ZA" sz="2400" dirty="0" smtClean="0">
                <a:solidFill>
                  <a:schemeClr val="tx1"/>
                </a:solidFill>
              </a:rPr>
              <a:t>Bank:			FNB (First National Bank)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Rekening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Naam</a:t>
            </a:r>
            <a:r>
              <a:rPr lang="en-ZA" sz="2400" dirty="0" smtClean="0">
                <a:solidFill>
                  <a:schemeClr val="tx1"/>
                </a:solidFill>
              </a:rPr>
              <a:t>:		</a:t>
            </a:r>
            <a:r>
              <a:rPr lang="en-ZA" sz="2400" dirty="0" err="1" smtClean="0">
                <a:solidFill>
                  <a:schemeClr val="tx1"/>
                </a:solidFill>
              </a:rPr>
              <a:t>Maranata</a:t>
            </a:r>
            <a:r>
              <a:rPr lang="en-ZA" sz="2400" dirty="0" smtClean="0">
                <a:solidFill>
                  <a:schemeClr val="tx1"/>
                </a:solidFill>
              </a:rPr>
              <a:t> Community Church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Rekening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Nommer</a:t>
            </a:r>
            <a:r>
              <a:rPr lang="en-ZA" sz="2400" dirty="0" smtClean="0">
                <a:solidFill>
                  <a:schemeClr val="tx1"/>
                </a:solidFill>
              </a:rPr>
              <a:t>:	                62540131258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Tak</a:t>
            </a:r>
            <a:r>
              <a:rPr lang="en-ZA" sz="2400" dirty="0" smtClean="0">
                <a:solidFill>
                  <a:schemeClr val="tx1"/>
                </a:solidFill>
              </a:rPr>
              <a:t>:				Irene Mall</a:t>
            </a: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Takkode</a:t>
            </a:r>
            <a:r>
              <a:rPr lang="en-ZA" sz="2400" dirty="0" smtClean="0">
                <a:solidFill>
                  <a:schemeClr val="tx1"/>
                </a:solidFill>
              </a:rPr>
              <a:t>:			210529</a:t>
            </a:r>
          </a:p>
          <a:p>
            <a:pPr lvl="1"/>
            <a:endParaRPr lang="en-ZA" sz="2400" dirty="0">
              <a:solidFill>
                <a:schemeClr val="tx1"/>
              </a:solidFill>
            </a:endParaRPr>
          </a:p>
          <a:p>
            <a:pPr lvl="1"/>
            <a:r>
              <a:rPr lang="en-ZA" sz="2400" dirty="0" err="1" smtClean="0">
                <a:solidFill>
                  <a:schemeClr val="tx1"/>
                </a:solidFill>
              </a:rPr>
              <a:t>Pastoor</a:t>
            </a:r>
            <a:r>
              <a:rPr lang="en-ZA" sz="2400" dirty="0" smtClean="0">
                <a:solidFill>
                  <a:schemeClr val="tx1"/>
                </a:solidFill>
              </a:rPr>
              <a:t> </a:t>
            </a:r>
            <a:r>
              <a:rPr lang="en-ZA" sz="2400" dirty="0" err="1" smtClean="0">
                <a:solidFill>
                  <a:schemeClr val="tx1"/>
                </a:solidFill>
              </a:rPr>
              <a:t>Gert</a:t>
            </a:r>
            <a:r>
              <a:rPr lang="en-ZA" sz="2400" dirty="0" smtClean="0">
                <a:solidFill>
                  <a:schemeClr val="tx1"/>
                </a:solidFill>
              </a:rPr>
              <a:t> Swart 083 271 0983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7341815" y="5247249"/>
            <a:ext cx="381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D582C"/>
                  </a:outerShdw>
                </a:effectLst>
              </a:rPr>
              <a:t>Baie</a:t>
            </a:r>
            <a:r>
              <a:rPr lang="en-US" sz="5400" b="1" dirty="0" smtClean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D582C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D582C"/>
                  </a:outerShdw>
                </a:effectLst>
              </a:rPr>
              <a:t>Dankie</a:t>
            </a:r>
            <a:r>
              <a:rPr lang="en-US" sz="5400" b="1" dirty="0" smtClean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D582C"/>
                  </a:outerShdw>
                </a:effectLst>
              </a:rPr>
              <a:t>!</a:t>
            </a:r>
            <a:endParaRPr lang="en-US" sz="5400" b="1" dirty="0">
              <a:ln w="6600">
                <a:solidFill>
                  <a:srgbClr val="BD582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D582C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00000"/>
                </a:solidFill>
              </a:rPr>
              <a:t>KONTAK:  DAAN – 079 533 3828 / MARLENE – 084 890 0425– FISIESE ADRES: PLOT 117 ALPHA LAAN, VASTFONTEIN, PRETORIA</a:t>
            </a:r>
            <a:endParaRPr lang="en-Z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57" y="4009292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Trots op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Kerk</a:t>
            </a:r>
            <a:r>
              <a:rPr lang="en-ZA" dirty="0" smtClean="0"/>
              <a:t>!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Album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saturation sat="165000"/>
                    </a14:imgEffect>
                    <a14:imgEffect>
                      <a14:brightnessContrast bright="-9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4" y="1996000"/>
            <a:ext cx="1804786" cy="18866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09" y="4162620"/>
            <a:ext cx="1739423" cy="2094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0582" y="3362961"/>
            <a:ext cx="240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Babakamer</a:t>
            </a:r>
            <a:r>
              <a:rPr lang="en-ZA" dirty="0" smtClean="0"/>
              <a:t> in </a:t>
            </a:r>
            <a:r>
              <a:rPr lang="en-ZA" dirty="0" err="1" smtClean="0"/>
              <a:t>ons</a:t>
            </a:r>
            <a:r>
              <a:rPr lang="en-ZA" dirty="0"/>
              <a:t> </a:t>
            </a:r>
            <a:r>
              <a:rPr lang="en-ZA" dirty="0" err="1" smtClean="0"/>
              <a:t>eie</a:t>
            </a:r>
            <a:r>
              <a:rPr lang="en-ZA" dirty="0" smtClean="0"/>
              <a:t> </a:t>
            </a:r>
            <a:r>
              <a:rPr lang="en-ZA" dirty="0" err="1" smtClean="0"/>
              <a:t>kleuterskool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48" y="1996000"/>
            <a:ext cx="1828801" cy="3420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4408249"/>
            <a:ext cx="1929618" cy="1894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6009" y="5479508"/>
            <a:ext cx="193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speel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lekker</a:t>
            </a:r>
            <a:r>
              <a:rPr lang="en-ZA" dirty="0" smtClean="0"/>
              <a:t> mamma!</a:t>
            </a:r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09" y="2343385"/>
            <a:ext cx="2060028" cy="1819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5276" y="1750589"/>
            <a:ext cx="22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ouetehuis</a:t>
            </a:r>
            <a:r>
              <a:rPr lang="en-ZA" dirty="0" smtClean="0"/>
              <a:t> </a:t>
            </a:r>
            <a:r>
              <a:rPr lang="en-ZA" dirty="0" err="1" smtClean="0"/>
              <a:t>eetkamer</a:t>
            </a:r>
            <a:endParaRPr lang="en-Z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08" y="4293826"/>
            <a:ext cx="2060029" cy="15470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11208" y="5887445"/>
            <a:ext cx="24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ouetehuis</a:t>
            </a:r>
            <a:r>
              <a:rPr lang="en-ZA" dirty="0" smtClean="0"/>
              <a:t> </a:t>
            </a:r>
            <a:r>
              <a:rPr lang="en-ZA" dirty="0" err="1" smtClean="0"/>
              <a:t>kombuis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9185597" y="3516140"/>
            <a:ext cx="269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Wooneenhede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97" y="1901140"/>
            <a:ext cx="1873348" cy="161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97" y="3893183"/>
            <a:ext cx="1873348" cy="17620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66423" y="5618008"/>
            <a:ext cx="168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Eetsaal</a:t>
            </a:r>
            <a:endParaRPr lang="en-Z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0413" y="1981790"/>
            <a:ext cx="1647619" cy="14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KONTAK:  DAAN – 079 533 3828 / MARLENE – 084 890 0425– FISIESE ADRES: PLOT 117 ALPHA LAAN, VASTFONTEIN, PRETORIA</a:t>
            </a:r>
            <a:endParaRPr lang="en-ZA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01400" y="5962650"/>
            <a:ext cx="990600" cy="89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15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BAIE</a:t>
            </a:r>
            <a:r>
              <a:rPr lang="en-ZA" b="1" dirty="0" smtClean="0"/>
              <a:t>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DANKIE</a:t>
            </a:r>
            <a:r>
              <a:rPr lang="en-ZA" b="1" dirty="0" smtClean="0"/>
              <a:t>!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Dat</a:t>
            </a:r>
            <a:r>
              <a:rPr lang="en-ZA" dirty="0" smtClean="0"/>
              <a:t> u die </a:t>
            </a:r>
            <a:r>
              <a:rPr lang="en-ZA" dirty="0" err="1" smtClean="0"/>
              <a:t>tyd</a:t>
            </a:r>
            <a:r>
              <a:rPr lang="en-ZA" dirty="0" smtClean="0"/>
              <a:t> </a:t>
            </a:r>
            <a:r>
              <a:rPr lang="en-ZA" dirty="0" err="1" smtClean="0"/>
              <a:t>geneem</a:t>
            </a:r>
            <a:r>
              <a:rPr lang="en-ZA" dirty="0" smtClean="0"/>
              <a:t> het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inligting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lees! </a:t>
            </a:r>
            <a:endParaRPr lang="en-ZA" b="1" dirty="0" smtClean="0"/>
          </a:p>
          <a:p>
            <a:r>
              <a:rPr lang="en-ZA" b="1" dirty="0" err="1" smtClean="0"/>
              <a:t>Kontak</a:t>
            </a:r>
            <a:r>
              <a:rPr lang="en-ZA" b="1" dirty="0" smtClean="0"/>
              <a:t> </a:t>
            </a:r>
            <a:r>
              <a:rPr lang="en-ZA" b="1" dirty="0" err="1" smtClean="0"/>
              <a:t>Besonderhede</a:t>
            </a:r>
            <a:r>
              <a:rPr lang="en-ZA" b="1" dirty="0" smtClean="0"/>
              <a:t>:</a:t>
            </a:r>
          </a:p>
          <a:p>
            <a:r>
              <a:rPr lang="en-ZA" dirty="0" err="1" smtClean="0"/>
              <a:t>Daan</a:t>
            </a:r>
            <a:r>
              <a:rPr lang="en-ZA" dirty="0" smtClean="0"/>
              <a:t>:  		079 533 3828</a:t>
            </a:r>
          </a:p>
          <a:p>
            <a:r>
              <a:rPr lang="en-ZA" dirty="0" smtClean="0"/>
              <a:t>Marlene:	084 890 0425	</a:t>
            </a:r>
            <a:endParaRPr lang="en-ZA" dirty="0"/>
          </a:p>
          <a:p>
            <a:r>
              <a:rPr lang="en-ZA" dirty="0" smtClean="0"/>
              <a:t>Web </a:t>
            </a:r>
            <a:r>
              <a:rPr lang="en-ZA" dirty="0" err="1" smtClean="0"/>
              <a:t>Bladsy</a:t>
            </a:r>
            <a:r>
              <a:rPr lang="en-ZA" dirty="0" smtClean="0"/>
              <a:t>:	</a:t>
            </a:r>
            <a:r>
              <a:rPr lang="en-ZA" dirty="0" smtClean="0">
                <a:hlinkClick r:id="rId3"/>
              </a:rPr>
              <a:t>www.maranatasorgsentrum.co.za</a:t>
            </a:r>
            <a:endParaRPr lang="en-ZA" dirty="0" smtClean="0"/>
          </a:p>
          <a:p>
            <a:r>
              <a:rPr lang="en-ZA" dirty="0" smtClean="0"/>
              <a:t>E-</a:t>
            </a:r>
            <a:r>
              <a:rPr lang="en-ZA" dirty="0" err="1" smtClean="0"/>
              <a:t>pos</a:t>
            </a:r>
            <a:r>
              <a:rPr lang="en-ZA" dirty="0" smtClean="0"/>
              <a:t>:		</a:t>
            </a:r>
            <a:r>
              <a:rPr lang="en-ZA" dirty="0" smtClean="0">
                <a:hlinkClick r:id="rId4"/>
              </a:rPr>
              <a:t>info@maranatasorgsentrum.co.za</a:t>
            </a:r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00" y="6048174"/>
            <a:ext cx="990600" cy="80982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649927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00000"/>
                </a:solidFill>
              </a:rPr>
              <a:t>KONTAK:  DAAN – 079 533 3828 / MARLENE – 084 890 0425– FISIESE ADRES: PLOT 117 ALPHA LAAN, VASTFONTEIN, PRETORIA</a:t>
            </a:r>
            <a:endParaRPr lang="en-ZA" sz="1600" dirty="0">
              <a:solidFill>
                <a:srgbClr val="000000"/>
              </a:solidFill>
            </a:endParaRPr>
          </a:p>
        </p:txBody>
      </p:sp>
      <p:sp>
        <p:nvSpPr>
          <p:cNvPr id="6" name="AutoShape 2" descr="Image result for download whatsapp logo"/>
          <p:cNvSpPr>
            <a:spLocks noChangeAspect="1" noChangeArrowheads="1"/>
          </p:cNvSpPr>
          <p:nvPr/>
        </p:nvSpPr>
        <p:spPr bwMode="auto">
          <a:xfrm>
            <a:off x="-31750" y="-136525"/>
            <a:ext cx="12477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AutoShape 4" descr="Image result for download whatsapp logo"/>
          <p:cNvSpPr>
            <a:spLocks noChangeAspect="1" noChangeArrowheads="1"/>
          </p:cNvSpPr>
          <p:nvPr/>
        </p:nvSpPr>
        <p:spPr bwMode="auto">
          <a:xfrm>
            <a:off x="120650" y="15875"/>
            <a:ext cx="12477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10" name="Group 9"/>
          <p:cNvGrpSpPr/>
          <p:nvPr/>
        </p:nvGrpSpPr>
        <p:grpSpPr>
          <a:xfrm>
            <a:off x="1210783" y="4636475"/>
            <a:ext cx="3523827" cy="710868"/>
            <a:chOff x="7083213" y="3360223"/>
            <a:chExt cx="3523827" cy="7108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213" y="3360223"/>
              <a:ext cx="780626" cy="7108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63839" y="3530991"/>
              <a:ext cx="274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27 84 890 0425</a:t>
              </a:r>
              <a:endParaRPr lang="en-ZA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782" y="5540618"/>
            <a:ext cx="7230076" cy="761062"/>
            <a:chOff x="7298467" y="3550151"/>
            <a:chExt cx="3532573" cy="6795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98467" y="3550151"/>
              <a:ext cx="325953" cy="5746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79877" y="3583370"/>
              <a:ext cx="3151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https://www.facebook.com/maranata.carecentre?fref=ts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65641" y="1770080"/>
            <a:ext cx="45337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Pad </a:t>
            </a:r>
            <a:r>
              <a:rPr lang="en-ZA" sz="1600" b="1" dirty="0" err="1" smtClean="0"/>
              <a:t>Aanwysings</a:t>
            </a:r>
            <a:r>
              <a:rPr lang="en-ZA" sz="1600" b="1" dirty="0" smtClean="0"/>
              <a:t> – Plot 117 Alpha </a:t>
            </a:r>
            <a:r>
              <a:rPr lang="en-ZA" sz="1600" b="1" dirty="0" err="1" smtClean="0"/>
              <a:t>Laan</a:t>
            </a:r>
            <a:r>
              <a:rPr lang="en-ZA" sz="1600" b="1" dirty="0" smtClean="0"/>
              <a:t>, </a:t>
            </a:r>
            <a:r>
              <a:rPr lang="en-ZA" sz="1600" b="1" dirty="0" err="1" smtClean="0"/>
              <a:t>Vastfontein</a:t>
            </a:r>
            <a:r>
              <a:rPr lang="en-ZA" sz="1600" b="1" dirty="0" smtClean="0"/>
              <a:t>, Pretoria:</a:t>
            </a:r>
            <a:r>
              <a:rPr lang="en-ZA" sz="1600" dirty="0"/>
              <a:t/>
            </a:r>
            <a:br>
              <a:rPr lang="en-ZA" sz="1600" dirty="0"/>
            </a:br>
            <a:r>
              <a:rPr lang="en-ZA" sz="1600" i="1" dirty="0" err="1"/>
              <a:t>Neem</a:t>
            </a:r>
            <a:r>
              <a:rPr lang="en-ZA" sz="1600" i="1" dirty="0"/>
              <a:t> die N1 </a:t>
            </a:r>
            <a:r>
              <a:rPr lang="en-ZA" sz="1600" i="1" dirty="0" err="1"/>
              <a:t>rigting</a:t>
            </a:r>
            <a:r>
              <a:rPr lang="en-ZA" sz="1600" i="1" dirty="0"/>
              <a:t> </a:t>
            </a:r>
            <a:r>
              <a:rPr lang="en-ZA" sz="1600" i="1" dirty="0" err="1"/>
              <a:t>noord</a:t>
            </a:r>
            <a:r>
              <a:rPr lang="en-ZA" sz="1600" i="1" dirty="0"/>
              <a:t> </a:t>
            </a:r>
            <a:r>
              <a:rPr lang="en-ZA" sz="1600" i="1" dirty="0" err="1"/>
              <a:t>vanaf</a:t>
            </a:r>
            <a:r>
              <a:rPr lang="en-ZA" sz="1600" i="1" dirty="0"/>
              <a:t> </a:t>
            </a:r>
            <a:r>
              <a:rPr lang="en-ZA" sz="1600" i="1" dirty="0" err="1"/>
              <a:t>Pumulani</a:t>
            </a:r>
            <a:r>
              <a:rPr lang="en-ZA" sz="1600" i="1" dirty="0"/>
              <a:t> plaza, </a:t>
            </a:r>
            <a:r>
              <a:rPr lang="en-ZA" sz="1600" i="1" dirty="0" err="1"/>
              <a:t>ry</a:t>
            </a:r>
            <a:r>
              <a:rPr lang="en-ZA" sz="1600" i="1" dirty="0"/>
              <a:t> </a:t>
            </a:r>
            <a:r>
              <a:rPr lang="en-ZA" sz="1600" i="1" dirty="0" err="1"/>
              <a:t>onderdeur</a:t>
            </a:r>
            <a:r>
              <a:rPr lang="en-ZA" sz="1600" i="1" dirty="0"/>
              <a:t> die </a:t>
            </a:r>
            <a:r>
              <a:rPr lang="en-ZA" sz="1600" i="1" dirty="0" err="1"/>
              <a:t>Petroport</a:t>
            </a:r>
            <a:r>
              <a:rPr lang="en-ZA" sz="1600" i="1" dirty="0"/>
              <a:t>, dis die restaurant </a:t>
            </a:r>
            <a:r>
              <a:rPr lang="en-ZA" sz="1600" i="1" dirty="0" err="1"/>
              <a:t>oor</a:t>
            </a:r>
            <a:r>
              <a:rPr lang="en-ZA" sz="1600" i="1" dirty="0"/>
              <a:t> die </a:t>
            </a:r>
            <a:r>
              <a:rPr lang="en-ZA" sz="1600" i="1" dirty="0" err="1"/>
              <a:t>snelweg</a:t>
            </a:r>
            <a:r>
              <a:rPr lang="en-ZA" sz="1600" i="1" dirty="0"/>
              <a:t> tot by </a:t>
            </a:r>
            <a:r>
              <a:rPr lang="en-ZA" sz="1600" i="1" dirty="0" err="1"/>
              <a:t>Wallmansthal</a:t>
            </a:r>
            <a:r>
              <a:rPr lang="en-ZA" sz="1600" i="1" dirty="0"/>
              <a:t> </a:t>
            </a:r>
            <a:r>
              <a:rPr lang="en-ZA" sz="1600" i="1" dirty="0" err="1"/>
              <a:t>tolhek</a:t>
            </a:r>
            <a:r>
              <a:rPr lang="en-ZA" sz="1600" i="1" dirty="0"/>
              <a:t>. </a:t>
            </a:r>
            <a:r>
              <a:rPr lang="en-ZA" sz="1600" i="1" dirty="0" err="1"/>
              <a:t>Vanaf</a:t>
            </a:r>
            <a:r>
              <a:rPr lang="en-ZA" sz="1600" i="1" dirty="0"/>
              <a:t> </a:t>
            </a:r>
            <a:r>
              <a:rPr lang="en-ZA" sz="1600" i="1" dirty="0" err="1"/>
              <a:t>Wallmansthal</a:t>
            </a:r>
            <a:r>
              <a:rPr lang="en-ZA" sz="1600" i="1" dirty="0"/>
              <a:t> </a:t>
            </a:r>
            <a:r>
              <a:rPr lang="en-ZA" sz="1600" i="1" dirty="0" err="1"/>
              <a:t>tolhek</a:t>
            </a:r>
            <a:r>
              <a:rPr lang="en-ZA" sz="1600" i="1" dirty="0"/>
              <a:t> </a:t>
            </a:r>
            <a:r>
              <a:rPr lang="en-ZA" sz="1600" i="1" dirty="0" err="1"/>
              <a:t>draai</a:t>
            </a:r>
            <a:r>
              <a:rPr lang="en-ZA" sz="1600" i="1" dirty="0"/>
              <a:t> links en </a:t>
            </a:r>
            <a:r>
              <a:rPr lang="en-ZA" sz="1600" i="1" dirty="0" err="1"/>
              <a:t>volg</a:t>
            </a:r>
            <a:r>
              <a:rPr lang="en-ZA" sz="1600" i="1" dirty="0"/>
              <a:t> die pad tot u die </a:t>
            </a:r>
            <a:r>
              <a:rPr lang="en-ZA" sz="1600" i="1" dirty="0" err="1"/>
              <a:t>ou</a:t>
            </a:r>
            <a:r>
              <a:rPr lang="en-ZA" sz="1600" i="1" dirty="0"/>
              <a:t> </a:t>
            </a:r>
            <a:r>
              <a:rPr lang="en-ZA" sz="1600" i="1" dirty="0" err="1"/>
              <a:t>Warmbadpad</a:t>
            </a:r>
            <a:r>
              <a:rPr lang="en-ZA" sz="1600" i="1" dirty="0"/>
              <a:t> </a:t>
            </a:r>
            <a:r>
              <a:rPr lang="en-ZA" sz="1600" i="1" dirty="0" err="1"/>
              <a:t>kry</a:t>
            </a:r>
            <a:r>
              <a:rPr lang="en-ZA" sz="1600" i="1" dirty="0"/>
              <a:t> en </a:t>
            </a:r>
            <a:r>
              <a:rPr lang="en-ZA" sz="1600" i="1" dirty="0" err="1"/>
              <a:t>draai</a:t>
            </a:r>
            <a:r>
              <a:rPr lang="en-ZA" sz="1600" i="1" dirty="0"/>
              <a:t> </a:t>
            </a:r>
            <a:r>
              <a:rPr lang="en-ZA" sz="1600" i="1" dirty="0" err="1"/>
              <a:t>regs</a:t>
            </a:r>
            <a:r>
              <a:rPr lang="en-ZA" sz="1600" i="1" dirty="0"/>
              <a:t>. </a:t>
            </a:r>
            <a:r>
              <a:rPr lang="en-ZA" sz="1600" i="1" dirty="0" err="1"/>
              <a:t>Daar</a:t>
            </a:r>
            <a:r>
              <a:rPr lang="en-ZA" sz="1600" i="1" dirty="0"/>
              <a:t> is </a:t>
            </a:r>
            <a:r>
              <a:rPr lang="en-ZA" sz="1600" i="1" dirty="0" err="1"/>
              <a:t>bordjies</a:t>
            </a:r>
            <a:r>
              <a:rPr lang="en-ZA" sz="1600" i="1" dirty="0"/>
              <a:t> </a:t>
            </a:r>
            <a:r>
              <a:rPr lang="en-ZA" sz="1600" i="1" dirty="0" err="1"/>
              <a:t>wat</a:t>
            </a:r>
            <a:r>
              <a:rPr lang="en-ZA" sz="1600" i="1" dirty="0"/>
              <a:t> </a:t>
            </a:r>
            <a:r>
              <a:rPr lang="en-ZA" sz="1600" i="1" dirty="0" err="1"/>
              <a:t>aandui</a:t>
            </a:r>
            <a:r>
              <a:rPr lang="en-ZA" sz="1600" i="1" dirty="0"/>
              <a:t>. </a:t>
            </a:r>
            <a:r>
              <a:rPr lang="en-ZA" sz="1600" i="1" dirty="0" err="1"/>
              <a:t>Volg</a:t>
            </a:r>
            <a:r>
              <a:rPr lang="en-ZA" sz="1600" i="1" dirty="0"/>
              <a:t> die pad </a:t>
            </a:r>
            <a:r>
              <a:rPr lang="en-ZA" sz="1600" i="1" dirty="0" err="1"/>
              <a:t>wat</a:t>
            </a:r>
            <a:r>
              <a:rPr lang="en-ZA" sz="1600" i="1" dirty="0"/>
              <a:t> </a:t>
            </a:r>
            <a:r>
              <a:rPr lang="en-ZA" sz="1600" i="1" dirty="0" err="1"/>
              <a:t>saam</a:t>
            </a:r>
            <a:r>
              <a:rPr lang="en-ZA" sz="1600" i="1" dirty="0"/>
              <a:t> die </a:t>
            </a:r>
            <a:r>
              <a:rPr lang="en-ZA" sz="1600" i="1" dirty="0" err="1"/>
              <a:t>treinspoor</a:t>
            </a:r>
            <a:r>
              <a:rPr lang="en-ZA" sz="1600" i="1" dirty="0"/>
              <a:t> </a:t>
            </a:r>
            <a:r>
              <a:rPr lang="en-ZA" sz="1600" i="1" dirty="0" err="1"/>
              <a:t>volg</a:t>
            </a:r>
            <a:r>
              <a:rPr lang="en-ZA" sz="1600" i="1" dirty="0"/>
              <a:t> tot </a:t>
            </a:r>
            <a:r>
              <a:rPr lang="en-ZA" sz="1600" i="1" dirty="0" err="1"/>
              <a:t>Lusthof</a:t>
            </a:r>
            <a:r>
              <a:rPr lang="en-ZA" sz="1600" i="1" dirty="0"/>
              <a:t> en </a:t>
            </a:r>
            <a:r>
              <a:rPr lang="en-ZA" sz="1600" i="1" dirty="0" err="1"/>
              <a:t>draai</a:t>
            </a:r>
            <a:r>
              <a:rPr lang="en-ZA" sz="1600" i="1" dirty="0"/>
              <a:t> </a:t>
            </a:r>
            <a:r>
              <a:rPr lang="en-ZA" sz="1600" i="1" dirty="0" err="1"/>
              <a:t>dan</a:t>
            </a:r>
            <a:r>
              <a:rPr lang="en-ZA" sz="1600" i="1" dirty="0"/>
              <a:t> links </a:t>
            </a:r>
            <a:r>
              <a:rPr lang="en-ZA" sz="1600" i="1" dirty="0" err="1"/>
              <a:t>daar</a:t>
            </a:r>
            <a:r>
              <a:rPr lang="en-ZA" sz="1600" i="1" dirty="0"/>
              <a:t> by </a:t>
            </a:r>
            <a:r>
              <a:rPr lang="en-ZA" sz="1600" i="1" dirty="0" err="1"/>
              <a:t>Lusthof</a:t>
            </a:r>
            <a:r>
              <a:rPr lang="en-ZA" sz="1600" i="1" dirty="0"/>
              <a:t> en </a:t>
            </a:r>
            <a:r>
              <a:rPr lang="en-ZA" sz="1600" i="1" dirty="0" err="1"/>
              <a:t>volg</a:t>
            </a:r>
            <a:r>
              <a:rPr lang="en-ZA" sz="1600" i="1" dirty="0"/>
              <a:t> die pad </a:t>
            </a:r>
            <a:r>
              <a:rPr lang="en-ZA" sz="1600" i="1" dirty="0" err="1"/>
              <a:t>sonder</a:t>
            </a:r>
            <a:r>
              <a:rPr lang="en-ZA" sz="1600" i="1" dirty="0"/>
              <a:t> </a:t>
            </a:r>
            <a:r>
              <a:rPr lang="en-ZA" sz="1600" i="1" dirty="0" err="1"/>
              <a:t>om</a:t>
            </a:r>
            <a:r>
              <a:rPr lang="en-ZA" sz="1600" i="1" dirty="0"/>
              <a:t> </a:t>
            </a:r>
            <a:r>
              <a:rPr lang="en-ZA" sz="1600" i="1" dirty="0" err="1"/>
              <a:t>af</a:t>
            </a:r>
            <a:r>
              <a:rPr lang="en-ZA" sz="1600" i="1" dirty="0"/>
              <a:t> </a:t>
            </a:r>
            <a:r>
              <a:rPr lang="en-ZA" sz="1600" i="1" dirty="0" err="1"/>
              <a:t>te</a:t>
            </a:r>
            <a:r>
              <a:rPr lang="en-ZA" sz="1600" i="1" dirty="0"/>
              <a:t> </a:t>
            </a:r>
            <a:r>
              <a:rPr lang="en-ZA" sz="1600" i="1" dirty="0" err="1"/>
              <a:t>draai</a:t>
            </a:r>
            <a:r>
              <a:rPr lang="en-ZA" sz="1600" i="1" dirty="0"/>
              <a:t> tot u </a:t>
            </a:r>
            <a:r>
              <a:rPr lang="en-ZA" sz="1600" i="1" dirty="0" err="1"/>
              <a:t>oor</a:t>
            </a:r>
            <a:r>
              <a:rPr lang="en-ZA" sz="1600" i="1" dirty="0"/>
              <a:t> die </a:t>
            </a:r>
            <a:r>
              <a:rPr lang="en-ZA" sz="1600" i="1" dirty="0" err="1"/>
              <a:t>Apiesrivier</a:t>
            </a:r>
            <a:r>
              <a:rPr lang="en-ZA" sz="1600" i="1" dirty="0"/>
              <a:t> </a:t>
            </a:r>
            <a:r>
              <a:rPr lang="en-ZA" sz="1600" i="1" dirty="0" err="1"/>
              <a:t>gery</a:t>
            </a:r>
            <a:r>
              <a:rPr lang="en-ZA" sz="1600" i="1" dirty="0"/>
              <a:t> het. </a:t>
            </a:r>
            <a:r>
              <a:rPr lang="en-ZA" sz="1600" i="1" dirty="0" err="1"/>
              <a:t>Sowat</a:t>
            </a:r>
            <a:r>
              <a:rPr lang="en-ZA" sz="1600" i="1" dirty="0"/>
              <a:t> 300 meter </a:t>
            </a:r>
            <a:r>
              <a:rPr lang="en-ZA" sz="1600" i="1" dirty="0" err="1"/>
              <a:t>na</a:t>
            </a:r>
            <a:r>
              <a:rPr lang="en-ZA" sz="1600" i="1" dirty="0"/>
              <a:t> die </a:t>
            </a:r>
            <a:r>
              <a:rPr lang="en-ZA" sz="1600" i="1" dirty="0" err="1"/>
              <a:t>rivier</a:t>
            </a:r>
            <a:r>
              <a:rPr lang="en-ZA" sz="1600" i="1" dirty="0"/>
              <a:t> is die </a:t>
            </a:r>
            <a:r>
              <a:rPr lang="en-ZA" sz="1600" i="1" dirty="0" err="1"/>
              <a:t>eerste</a:t>
            </a:r>
            <a:r>
              <a:rPr lang="en-ZA" sz="1600" i="1" dirty="0"/>
              <a:t> pad </a:t>
            </a:r>
            <a:r>
              <a:rPr lang="en-ZA" sz="1600" i="1" dirty="0" err="1"/>
              <a:t>na</a:t>
            </a:r>
            <a:r>
              <a:rPr lang="en-ZA" sz="1600" i="1" dirty="0"/>
              <a:t> </a:t>
            </a:r>
            <a:r>
              <a:rPr lang="en-ZA" sz="1600" i="1" dirty="0" err="1"/>
              <a:t>regs</a:t>
            </a:r>
            <a:r>
              <a:rPr lang="en-ZA" sz="1600" i="1" dirty="0"/>
              <a:t> </a:t>
            </a:r>
            <a:r>
              <a:rPr lang="en-ZA" sz="1600" i="1" dirty="0" err="1"/>
              <a:t>Apiesrivierweg</a:t>
            </a:r>
            <a:r>
              <a:rPr lang="en-ZA" sz="1600" i="1" dirty="0"/>
              <a:t>, </a:t>
            </a:r>
            <a:r>
              <a:rPr lang="en-ZA" sz="1600" i="1" dirty="0" err="1"/>
              <a:t>draai</a:t>
            </a:r>
            <a:r>
              <a:rPr lang="en-ZA" sz="1600" i="1" dirty="0"/>
              <a:t> </a:t>
            </a:r>
            <a:r>
              <a:rPr lang="en-ZA" sz="1600" i="1" dirty="0" err="1"/>
              <a:t>daar</a:t>
            </a:r>
            <a:r>
              <a:rPr lang="en-ZA" sz="1600" i="1" dirty="0"/>
              <a:t> </a:t>
            </a:r>
            <a:r>
              <a:rPr lang="en-ZA" sz="1600" i="1" dirty="0" err="1"/>
              <a:t>regs</a:t>
            </a:r>
            <a:r>
              <a:rPr lang="en-ZA" sz="1600" i="1" dirty="0"/>
              <a:t> en </a:t>
            </a:r>
            <a:r>
              <a:rPr lang="en-ZA" sz="1600" i="1" dirty="0" err="1"/>
              <a:t>dan</a:t>
            </a:r>
            <a:r>
              <a:rPr lang="en-ZA" sz="1600" i="1" dirty="0"/>
              <a:t> </a:t>
            </a:r>
            <a:r>
              <a:rPr lang="en-ZA" sz="1600" i="1" dirty="0" err="1"/>
              <a:t>dadelik</a:t>
            </a:r>
            <a:r>
              <a:rPr lang="en-ZA" sz="1600" i="1" dirty="0"/>
              <a:t> links in Alpha </a:t>
            </a:r>
            <a:r>
              <a:rPr lang="en-ZA" sz="1600" i="1" dirty="0" err="1"/>
              <a:t>laan</a:t>
            </a:r>
            <a:r>
              <a:rPr lang="en-ZA" sz="1600" i="1" dirty="0"/>
              <a:t>, </a:t>
            </a:r>
            <a:r>
              <a:rPr lang="en-ZA" sz="1600" i="1" dirty="0" err="1"/>
              <a:t>ry</a:t>
            </a:r>
            <a:r>
              <a:rPr lang="en-ZA" sz="1600" i="1" dirty="0"/>
              <a:t> tot by plot 117. Dis </a:t>
            </a:r>
            <a:r>
              <a:rPr lang="en-ZA" sz="1600" i="1" dirty="0" err="1"/>
              <a:t>sowat</a:t>
            </a:r>
            <a:r>
              <a:rPr lang="en-ZA" sz="1600" i="1" dirty="0"/>
              <a:t> 'n </a:t>
            </a:r>
            <a:r>
              <a:rPr lang="en-ZA" sz="1600" i="1" dirty="0" err="1"/>
              <a:t>kilometer</a:t>
            </a:r>
            <a:r>
              <a:rPr lang="en-ZA" sz="1600" i="1" dirty="0"/>
              <a:t> op die </a:t>
            </a:r>
            <a:r>
              <a:rPr lang="en-ZA" sz="1600" i="1" dirty="0" err="1"/>
              <a:t>grondpad</a:t>
            </a:r>
            <a:r>
              <a:rPr lang="en-ZA" sz="1600" i="1" dirty="0" smtClean="0"/>
              <a:t>.</a:t>
            </a:r>
          </a:p>
          <a:p>
            <a:endParaRPr lang="en-ZA" sz="1600" b="1" i="1" dirty="0">
              <a:effectLst/>
            </a:endParaRPr>
          </a:p>
          <a:p>
            <a:r>
              <a:rPr lang="en-ZA" sz="1600" b="1" i="1" dirty="0" smtClean="0"/>
              <a:t>GPS </a:t>
            </a:r>
            <a:r>
              <a:rPr lang="en-ZA" sz="1600" b="1" i="1" dirty="0" err="1" smtClean="0"/>
              <a:t>Koördinate</a:t>
            </a:r>
            <a:r>
              <a:rPr lang="en-ZA" sz="1600" b="1" i="1" dirty="0" smtClean="0"/>
              <a:t>:</a:t>
            </a:r>
          </a:p>
          <a:p>
            <a:r>
              <a:rPr lang="en-ZA" sz="1600" i="1" dirty="0"/>
              <a:t>Latitude:  -</a:t>
            </a:r>
            <a:r>
              <a:rPr lang="en-ZA" sz="1600" i="1" dirty="0" smtClean="0"/>
              <a:t>25.746111 </a:t>
            </a:r>
            <a:r>
              <a:rPr lang="en-ZA" sz="1600" i="1" dirty="0"/>
              <a:t>/ Longitude: </a:t>
            </a:r>
            <a:r>
              <a:rPr lang="en-ZA" sz="1600" i="1" dirty="0" smtClean="0"/>
              <a:t>28.18806</a:t>
            </a:r>
            <a:endParaRPr lang="en-ZA" sz="16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12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</TotalTime>
  <Words>634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PowerPoint Presentation</vt:lpstr>
      <vt:lpstr>WIE / WAT IS ONS?</vt:lpstr>
      <vt:lpstr>FASILITEITE:</vt:lpstr>
      <vt:lpstr>BEFONDSING:</vt:lpstr>
      <vt:lpstr>Wenslys:</vt:lpstr>
      <vt:lpstr>Donasies vir die Sorgsentrum:</vt:lpstr>
      <vt:lpstr>Donasies vir die Kerk:</vt:lpstr>
      <vt:lpstr>Foto Album</vt:lpstr>
      <vt:lpstr>BAIE DANKIE!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2015-06-08T09:23:36Z</dcterms:created>
  <dcterms:modified xsi:type="dcterms:W3CDTF">2015-07-24T13:24:41Z</dcterms:modified>
</cp:coreProperties>
</file>